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71" r:id="rId5"/>
    <p:sldId id="268" r:id="rId6"/>
    <p:sldId id="269" r:id="rId7"/>
    <p:sldId id="270" r:id="rId8"/>
    <p:sldId id="266" r:id="rId9"/>
  </p:sldIdLst>
  <p:sldSz cx="12192000" cy="6858000"/>
  <p:notesSz cx="6858000" cy="91440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2AC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DEAA89A-2B6E-4CF1-8E2A-ECBEDD88FC17}" v="103" dt="2021-06-01T10:43:53.80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Stijl, gemiddeld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505E3EF-67EA-436B-97B2-0124C06EBD24}" styleName="Stijl, gemiddeld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872" autoAdjust="0"/>
    <p:restoredTop sz="93302" autoAdjust="0"/>
  </p:normalViewPr>
  <p:slideViewPr>
    <p:cSldViewPr snapToGrid="0" showGuides="1">
      <p:cViewPr varScale="1">
        <p:scale>
          <a:sx n="106" d="100"/>
          <a:sy n="106" d="100"/>
        </p:scale>
        <p:origin x="1374" y="1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rial" charset="0"/>
              </a:defRPr>
            </a:lvl1pPr>
          </a:lstStyle>
          <a:p>
            <a:endParaRPr lang="nl-NL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rial" charset="0"/>
              </a:defRPr>
            </a:lvl1pPr>
          </a:lstStyle>
          <a:p>
            <a:fld id="{70DE778B-9043-6640-BE32-D65768C6815F}" type="datetimeFigureOut">
              <a:rPr lang="nl-NL" smtClean="0"/>
              <a:pPr/>
              <a:t>2-6-2021</a:t>
            </a:fld>
            <a:endParaRPr lang="nl-NL" dirty="0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 dirty="0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rial" charset="0"/>
              </a:defRPr>
            </a:lvl1pPr>
          </a:lstStyle>
          <a:p>
            <a:endParaRPr lang="nl-NL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rial" charset="0"/>
              </a:defRPr>
            </a:lvl1pPr>
          </a:lstStyle>
          <a:p>
            <a:fld id="{06CED714-CD51-CB44-B8E3-B61CCFEF6695}" type="slidenum">
              <a:rPr lang="nl-NL" smtClean="0"/>
              <a:pPr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5893808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Afbeelding 8">
            <a:extLst>
              <a:ext uri="{FF2B5EF4-FFF2-40B4-BE49-F238E27FC236}">
                <a16:creationId xmlns:a16="http://schemas.microsoft.com/office/drawing/2014/main" id="{2AA1ACCD-1B90-CB47-98F4-5A02F0EE76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85" r="4412" b="13669"/>
          <a:stretch/>
        </p:blipFill>
        <p:spPr>
          <a:xfrm>
            <a:off x="1826618" y="-1"/>
            <a:ext cx="10365382" cy="6858001"/>
          </a:xfrm>
          <a:prstGeom prst="rect">
            <a:avLst/>
          </a:prstGeom>
        </p:spPr>
      </p:pic>
      <p:sp>
        <p:nvSpPr>
          <p:cNvPr id="15" name="Titel 1">
            <a:extLst>
              <a:ext uri="{FF2B5EF4-FFF2-40B4-BE49-F238E27FC236}">
                <a16:creationId xmlns:a16="http://schemas.microsoft.com/office/drawing/2014/main" id="{D6F550FA-A19D-E64C-A679-7B226D145C6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15938" y="1268413"/>
            <a:ext cx="3816780" cy="206444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algn="l">
              <a:defRPr sz="3500"/>
            </a:lvl1pPr>
          </a:lstStyle>
          <a:p>
            <a:r>
              <a:rPr lang="nl-NL" dirty="0"/>
              <a:t>Klik om </a:t>
            </a:r>
            <a:br>
              <a:rPr lang="nl-NL" dirty="0"/>
            </a:br>
            <a:r>
              <a:rPr lang="nl-NL" dirty="0"/>
              <a:t>de stijl te bewerken</a:t>
            </a:r>
            <a:endParaRPr lang="nl-BE" dirty="0"/>
          </a:p>
        </p:txBody>
      </p:sp>
      <p:sp>
        <p:nvSpPr>
          <p:cNvPr id="16" name="Ondertitel 2">
            <a:extLst>
              <a:ext uri="{FF2B5EF4-FFF2-40B4-BE49-F238E27FC236}">
                <a16:creationId xmlns:a16="http://schemas.microsoft.com/office/drawing/2014/main" id="{91F9B135-8995-8A40-834B-BE2E85FC9AF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15938" y="3429000"/>
            <a:ext cx="4125636" cy="141135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dirty="0"/>
              <a:t>Klik om de ondertitelstijl van het model te bewerken</a:t>
            </a:r>
          </a:p>
          <a:p>
            <a:endParaRPr lang="nl-NL" dirty="0"/>
          </a:p>
          <a:p>
            <a:endParaRPr lang="nl-NL" dirty="0"/>
          </a:p>
          <a:p>
            <a:endParaRPr lang="nl-BE" dirty="0"/>
          </a:p>
        </p:txBody>
      </p:sp>
      <p:pic>
        <p:nvPicPr>
          <p:cNvPr id="17" name="Afbeelding 16">
            <a:extLst>
              <a:ext uri="{FF2B5EF4-FFF2-40B4-BE49-F238E27FC236}">
                <a16:creationId xmlns:a16="http://schemas.microsoft.com/office/drawing/2014/main" id="{8823F9B6-F78E-C74D-9285-5E1AB0095AF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647" y="5097103"/>
            <a:ext cx="3242219" cy="972094"/>
          </a:xfrm>
          <a:prstGeom prst="rect">
            <a:avLst/>
          </a:prstGeom>
        </p:spPr>
      </p:pic>
      <p:sp>
        <p:nvSpPr>
          <p:cNvPr id="18" name="Ondertitel 2">
            <a:extLst>
              <a:ext uri="{FF2B5EF4-FFF2-40B4-BE49-F238E27FC236}">
                <a16:creationId xmlns:a16="http://schemas.microsoft.com/office/drawing/2014/main" id="{937FBD40-C70F-B147-9EF3-F1AF11312E5D}"/>
              </a:ext>
            </a:extLst>
          </p:cNvPr>
          <p:cNvSpPr txBox="1">
            <a:spLocks/>
          </p:cNvSpPr>
          <p:nvPr userDrawn="1"/>
        </p:nvSpPr>
        <p:spPr>
          <a:xfrm>
            <a:off x="515939" y="6122504"/>
            <a:ext cx="4665662" cy="47799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nl-NL" sz="1500" dirty="0"/>
              <a:t>Elfde-Liniestraat 24, 3500 Hasselt, </a:t>
            </a:r>
            <a:r>
              <a:rPr lang="nl-NL" sz="1500" dirty="0" err="1"/>
              <a:t>www.pxl.be</a:t>
            </a:r>
            <a:endParaRPr lang="nl-NL" sz="15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nl-NL" sz="2000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4294">
          <p15:clr>
            <a:srgbClr val="FBAE40"/>
          </p15:clr>
        </p15:guide>
        <p15:guide id="3" pos="1935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ndertitel 2"/>
          <p:cNvSpPr>
            <a:spLocks noGrp="1"/>
          </p:cNvSpPr>
          <p:nvPr>
            <p:ph type="subTitle" idx="1" hasCustomPrompt="1"/>
          </p:nvPr>
        </p:nvSpPr>
        <p:spPr>
          <a:xfrm>
            <a:off x="515939" y="2528887"/>
            <a:ext cx="11160124" cy="2208985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tx1"/>
              </a:buClr>
              <a:buSzPct val="131000"/>
              <a:buFontTx/>
              <a:buNone/>
              <a:tabLst/>
              <a:defRPr sz="2400">
                <a:solidFill>
                  <a:schemeClr val="tx1"/>
                </a:solidFill>
              </a:defRPr>
            </a:lvl1pPr>
            <a:lvl2pPr marL="360000" indent="-171450" algn="l">
              <a:buFont typeface="Arial" panose="020B0604020202020204" pitchFamily="34" charset="0"/>
              <a:buChar char="•"/>
              <a:tabLst/>
              <a:defRPr sz="2000"/>
            </a:lvl2pPr>
            <a:lvl3pPr marL="648000" indent="-254000" algn="l">
              <a:buFont typeface="Wingdings" pitchFamily="2" charset="2"/>
              <a:buChar char="§"/>
              <a:tabLst/>
              <a:defRPr sz="2000"/>
            </a:lvl3pPr>
            <a:lvl4pPr marL="864000" indent="-254000" algn="l">
              <a:buFont typeface="Wingdings" pitchFamily="2" charset="2"/>
              <a:buChar char="§"/>
              <a:tabLst/>
              <a:defRPr sz="2000"/>
            </a:lvl4pPr>
            <a:lvl5pPr marL="801688" indent="-254000" algn="l">
              <a:buFont typeface="Courier New" panose="02070309020205020404" pitchFamily="49" charset="0"/>
              <a:buChar char="o"/>
              <a:tabLst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dirty="0"/>
              <a:t>Eerste niveau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endParaRPr lang="nl-BE" dirty="0"/>
          </a:p>
        </p:txBody>
      </p:sp>
      <p:sp>
        <p:nvSpPr>
          <p:cNvPr id="12" name="Titel 1"/>
          <p:cNvSpPr>
            <a:spLocks noGrp="1"/>
          </p:cNvSpPr>
          <p:nvPr>
            <p:ph type="ctrTitle" hasCustomPrompt="1"/>
          </p:nvPr>
        </p:nvSpPr>
        <p:spPr>
          <a:xfrm>
            <a:off x="515939" y="1268413"/>
            <a:ext cx="11160124" cy="1024843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500"/>
            </a:lvl1pPr>
          </a:lstStyle>
          <a:p>
            <a:r>
              <a:rPr lang="nl-NL" dirty="0"/>
              <a:t>Klik om de stijl te bewerken</a:t>
            </a:r>
            <a:endParaRPr lang="nl-BE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8F14392D-CE18-C743-8E01-6811BB96690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607" y="5952102"/>
            <a:ext cx="1922250" cy="576336"/>
          </a:xfrm>
          <a:prstGeom prst="rect">
            <a:avLst/>
          </a:prstGeom>
        </p:spPr>
      </p:pic>
      <p:cxnSp>
        <p:nvCxnSpPr>
          <p:cNvPr id="3" name="Rechte verbindingslijn 2">
            <a:extLst>
              <a:ext uri="{FF2B5EF4-FFF2-40B4-BE49-F238E27FC236}">
                <a16:creationId xmlns:a16="http://schemas.microsoft.com/office/drawing/2014/main" id="{ED812939-1FCB-2142-8AEF-822CCF2696FE}"/>
              </a:ext>
            </a:extLst>
          </p:cNvPr>
          <p:cNvCxnSpPr>
            <a:cxnSpLocks/>
          </p:cNvCxnSpPr>
          <p:nvPr userDrawn="1"/>
        </p:nvCxnSpPr>
        <p:spPr>
          <a:xfrm>
            <a:off x="2477311" y="6308725"/>
            <a:ext cx="765093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Afbeelding 8">
            <a:extLst>
              <a:ext uri="{FF2B5EF4-FFF2-40B4-BE49-F238E27FC236}">
                <a16:creationId xmlns:a16="http://schemas.microsoft.com/office/drawing/2014/main" id="{A7A44048-D32D-6A41-B26B-1055F6A458A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8919525" y="4627735"/>
            <a:ext cx="3459461" cy="2606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16239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1"/>
          <p:cNvSpPr>
            <a:spLocks noGrp="1"/>
          </p:cNvSpPr>
          <p:nvPr>
            <p:ph type="ctrTitle" hasCustomPrompt="1"/>
          </p:nvPr>
        </p:nvSpPr>
        <p:spPr>
          <a:xfrm>
            <a:off x="515937" y="1268413"/>
            <a:ext cx="11160125" cy="98130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algn="l">
              <a:defRPr sz="3500"/>
            </a:lvl1pPr>
          </a:lstStyle>
          <a:p>
            <a:r>
              <a:rPr lang="nl-NL" dirty="0"/>
              <a:t>Klik om de stijl te bewerken</a:t>
            </a:r>
            <a:endParaRPr lang="nl-BE" dirty="0"/>
          </a:p>
        </p:txBody>
      </p:sp>
      <p:sp>
        <p:nvSpPr>
          <p:cNvPr id="8" name="Ondertitel 2"/>
          <p:cNvSpPr>
            <a:spLocks noGrp="1"/>
          </p:cNvSpPr>
          <p:nvPr>
            <p:ph type="subTitle" idx="1" hasCustomPrompt="1"/>
          </p:nvPr>
        </p:nvSpPr>
        <p:spPr>
          <a:xfrm>
            <a:off x="515937" y="2528888"/>
            <a:ext cx="11160125" cy="311213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dirty="0"/>
              <a:t>Klik om de ondertitelstijl van het model te bewerken</a:t>
            </a:r>
            <a:endParaRPr lang="nl-BE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D2099BEA-F1D0-0A49-A03A-6C267C656FB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607" y="5952102"/>
            <a:ext cx="1922250" cy="576336"/>
          </a:xfrm>
          <a:prstGeom prst="rect">
            <a:avLst/>
          </a:prstGeom>
        </p:spPr>
      </p:pic>
      <p:cxnSp>
        <p:nvCxnSpPr>
          <p:cNvPr id="5" name="Rechte verbindingslijn 4">
            <a:extLst>
              <a:ext uri="{FF2B5EF4-FFF2-40B4-BE49-F238E27FC236}">
                <a16:creationId xmlns:a16="http://schemas.microsoft.com/office/drawing/2014/main" id="{A7B07A4D-CC42-8843-BF1C-CE75692966FF}"/>
              </a:ext>
            </a:extLst>
          </p:cNvPr>
          <p:cNvCxnSpPr>
            <a:cxnSpLocks/>
          </p:cNvCxnSpPr>
          <p:nvPr userDrawn="1"/>
        </p:nvCxnSpPr>
        <p:spPr>
          <a:xfrm>
            <a:off x="2477311" y="6308725"/>
            <a:ext cx="765093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Afbeelding 5">
            <a:extLst>
              <a:ext uri="{FF2B5EF4-FFF2-40B4-BE49-F238E27FC236}">
                <a16:creationId xmlns:a16="http://schemas.microsoft.com/office/drawing/2014/main" id="{287FB161-F28D-374B-851D-782ECD484E0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8919525" y="4627735"/>
            <a:ext cx="3459461" cy="2606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5713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4294" userDrawn="1">
          <p15:clr>
            <a:srgbClr val="FBAE40"/>
          </p15:clr>
        </p15:guide>
        <p15:guide id="3" pos="1935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515937" y="1268413"/>
            <a:ext cx="11160125" cy="1260475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algn="l">
              <a:defRPr sz="5000" b="1"/>
            </a:lvl1pPr>
          </a:lstStyle>
          <a:p>
            <a:r>
              <a:rPr lang="nl-NL" dirty="0"/>
              <a:t>Klik om de stijl te bewerken</a:t>
            </a:r>
            <a:endParaRPr lang="nl-BE" dirty="0"/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5306851A-8E66-F042-B95B-0375BD2E139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607" y="5952102"/>
            <a:ext cx="1922250" cy="576336"/>
          </a:xfrm>
          <a:prstGeom prst="rect">
            <a:avLst/>
          </a:prstGeom>
        </p:spPr>
      </p:pic>
      <p:cxnSp>
        <p:nvCxnSpPr>
          <p:cNvPr id="4" name="Rechte verbindingslijn 3">
            <a:extLst>
              <a:ext uri="{FF2B5EF4-FFF2-40B4-BE49-F238E27FC236}">
                <a16:creationId xmlns:a16="http://schemas.microsoft.com/office/drawing/2014/main" id="{027C164D-B36A-4F44-85AE-71F60184BBA6}"/>
              </a:ext>
            </a:extLst>
          </p:cNvPr>
          <p:cNvCxnSpPr>
            <a:cxnSpLocks/>
          </p:cNvCxnSpPr>
          <p:nvPr userDrawn="1"/>
        </p:nvCxnSpPr>
        <p:spPr>
          <a:xfrm>
            <a:off x="2477311" y="6308725"/>
            <a:ext cx="765093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Afbeelding 4">
            <a:extLst>
              <a:ext uri="{FF2B5EF4-FFF2-40B4-BE49-F238E27FC236}">
                <a16:creationId xmlns:a16="http://schemas.microsoft.com/office/drawing/2014/main" id="{787D0989-ACB1-D947-8280-0CB445260F9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8919525" y="4627735"/>
            <a:ext cx="3459461" cy="2606486"/>
          </a:xfrm>
          <a:prstGeom prst="rect">
            <a:avLst/>
          </a:prstGeom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515937" y="1274083"/>
            <a:ext cx="11008405" cy="1254805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algn="l">
              <a:defRPr sz="3500"/>
            </a:lvl1pPr>
          </a:lstStyle>
          <a:p>
            <a:r>
              <a:rPr lang="nl-NL" dirty="0"/>
              <a:t>Klik om </a:t>
            </a:r>
            <a:br>
              <a:rPr lang="nl-NL" dirty="0"/>
            </a:br>
            <a:r>
              <a:rPr lang="nl-NL" dirty="0"/>
              <a:t>de stijl te bewerken</a:t>
            </a:r>
            <a:endParaRPr lang="nl-BE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 hasCustomPrompt="1"/>
          </p:nvPr>
        </p:nvSpPr>
        <p:spPr>
          <a:xfrm>
            <a:off x="515938" y="2528888"/>
            <a:ext cx="4860925" cy="318679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dirty="0"/>
              <a:t>Klik om de ondertitelstijl van het model te bewerken</a:t>
            </a:r>
            <a:endParaRPr lang="nl-BE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648E1664-3016-1D49-BB32-C2C06FCF728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607" y="5952102"/>
            <a:ext cx="1922250" cy="576336"/>
          </a:xfrm>
          <a:prstGeom prst="rect">
            <a:avLst/>
          </a:prstGeom>
        </p:spPr>
      </p:pic>
      <p:cxnSp>
        <p:nvCxnSpPr>
          <p:cNvPr id="5" name="Rechte verbindingslijn 4">
            <a:extLst>
              <a:ext uri="{FF2B5EF4-FFF2-40B4-BE49-F238E27FC236}">
                <a16:creationId xmlns:a16="http://schemas.microsoft.com/office/drawing/2014/main" id="{DE4B7AB9-7ACC-6C42-979D-7F713ACE28EE}"/>
              </a:ext>
            </a:extLst>
          </p:cNvPr>
          <p:cNvCxnSpPr>
            <a:cxnSpLocks/>
          </p:cNvCxnSpPr>
          <p:nvPr userDrawn="1"/>
        </p:nvCxnSpPr>
        <p:spPr>
          <a:xfrm>
            <a:off x="2477311" y="6308725"/>
            <a:ext cx="765093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Afbeelding 5">
            <a:extLst>
              <a:ext uri="{FF2B5EF4-FFF2-40B4-BE49-F238E27FC236}">
                <a16:creationId xmlns:a16="http://schemas.microsoft.com/office/drawing/2014/main" id="{711B9F9A-E858-794E-ADD2-E455E7241DD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8919525" y="4627735"/>
            <a:ext cx="3459461" cy="2606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1256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778" userDrawn="1">
          <p15:clr>
            <a:srgbClr val="FBAE40"/>
          </p15:clr>
        </p15:guide>
        <p15:guide id="4" orient="horz" pos="799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ndertitel 2"/>
          <p:cNvSpPr>
            <a:spLocks noGrp="1"/>
          </p:cNvSpPr>
          <p:nvPr>
            <p:ph type="subTitle" idx="1" hasCustomPrompt="1"/>
          </p:nvPr>
        </p:nvSpPr>
        <p:spPr>
          <a:xfrm>
            <a:off x="515937" y="2528889"/>
            <a:ext cx="11160125" cy="3168650"/>
          </a:xfrm>
          <a:prstGeom prst="rect">
            <a:avLst/>
          </a:prstGeom>
        </p:spPr>
        <p:txBody>
          <a:bodyPr lIns="0" tIns="0" rIns="0" bIns="0" numCol="2" spcCol="720000">
            <a:noAutofit/>
          </a:bodyPr>
          <a:lstStyle>
            <a:lvl1pPr marL="342900" marR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tx1"/>
              </a:buClr>
              <a:buSzPct val="131000"/>
              <a:buFont typeface="Arial" charset="0"/>
              <a:buChar char="•"/>
              <a:tabLst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dirty="0"/>
              <a:t>Klik om de ondertitelstijl van het model te bewerken</a:t>
            </a:r>
          </a:p>
          <a:p>
            <a:r>
              <a:rPr lang="nl-NL" dirty="0"/>
              <a:t>Klik om de ondertitelstijl van het model te bewerken</a:t>
            </a:r>
            <a:endParaRPr lang="nl-BE" dirty="0"/>
          </a:p>
          <a:p>
            <a:r>
              <a:rPr lang="nl-NL" dirty="0"/>
              <a:t>Klik om de ondertitelstijl van het model te bewerken</a:t>
            </a:r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r>
              <a:rPr lang="nl-NL" dirty="0"/>
              <a:t>Klik om de ondertitelstijl van het model te bewerken</a:t>
            </a:r>
            <a:endParaRPr lang="nl-BE" dirty="0"/>
          </a:p>
          <a:p>
            <a:r>
              <a:rPr lang="nl-NL" dirty="0"/>
              <a:t>Klik om de ondertitelstijl van het model te bewerken</a:t>
            </a:r>
            <a:endParaRPr lang="nl-BE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BE" dirty="0"/>
          </a:p>
          <a:p>
            <a:endParaRPr lang="nl-BE" dirty="0"/>
          </a:p>
        </p:txBody>
      </p:sp>
      <p:sp>
        <p:nvSpPr>
          <p:cNvPr id="12" name="Titel 1"/>
          <p:cNvSpPr>
            <a:spLocks noGrp="1"/>
          </p:cNvSpPr>
          <p:nvPr>
            <p:ph type="ctrTitle" hasCustomPrompt="1"/>
          </p:nvPr>
        </p:nvSpPr>
        <p:spPr>
          <a:xfrm>
            <a:off x="515938" y="1268414"/>
            <a:ext cx="11160125" cy="1325158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algn="l">
              <a:defRPr sz="3500"/>
            </a:lvl1pPr>
          </a:lstStyle>
          <a:p>
            <a:r>
              <a:rPr lang="nl-NL" dirty="0"/>
              <a:t>Klik om de stijl te bewerken</a:t>
            </a:r>
            <a:endParaRPr lang="nl-BE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C13B6EF7-C2E2-6845-85D6-DF799B75C54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607" y="5952102"/>
            <a:ext cx="1922250" cy="576336"/>
          </a:xfrm>
          <a:prstGeom prst="rect">
            <a:avLst/>
          </a:prstGeom>
        </p:spPr>
      </p:pic>
      <p:cxnSp>
        <p:nvCxnSpPr>
          <p:cNvPr id="5" name="Rechte verbindingslijn 4">
            <a:extLst>
              <a:ext uri="{FF2B5EF4-FFF2-40B4-BE49-F238E27FC236}">
                <a16:creationId xmlns:a16="http://schemas.microsoft.com/office/drawing/2014/main" id="{3A6F091C-A233-7F47-B910-D8D478B9950C}"/>
              </a:ext>
            </a:extLst>
          </p:cNvPr>
          <p:cNvCxnSpPr>
            <a:cxnSpLocks/>
          </p:cNvCxnSpPr>
          <p:nvPr userDrawn="1"/>
        </p:nvCxnSpPr>
        <p:spPr>
          <a:xfrm>
            <a:off x="2477311" y="6308725"/>
            <a:ext cx="765093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Afbeelding 5">
            <a:extLst>
              <a:ext uri="{FF2B5EF4-FFF2-40B4-BE49-F238E27FC236}">
                <a16:creationId xmlns:a16="http://schemas.microsoft.com/office/drawing/2014/main" id="{273A70C9-17D4-0D49-902D-73BBE806F65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8919525" y="4627735"/>
            <a:ext cx="3459461" cy="2606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5947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ndertitel 2"/>
          <p:cNvSpPr>
            <a:spLocks noGrp="1"/>
          </p:cNvSpPr>
          <p:nvPr>
            <p:ph type="subTitle" idx="1" hasCustomPrompt="1"/>
          </p:nvPr>
        </p:nvSpPr>
        <p:spPr>
          <a:xfrm>
            <a:off x="6816725" y="3429000"/>
            <a:ext cx="4859338" cy="238506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342900" marR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tx1"/>
              </a:buClr>
              <a:buSzPct val="131000"/>
              <a:buFont typeface="Arial" charset="0"/>
              <a:buChar char="•"/>
              <a:tabLst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dirty="0"/>
              <a:t>Klik om de ondertitelstijl van het model te bewerken</a:t>
            </a:r>
          </a:p>
          <a:p>
            <a:r>
              <a:rPr lang="nl-NL" dirty="0"/>
              <a:t>Klik om de ondertitelstijl van het model te bewerken</a:t>
            </a:r>
            <a:endParaRPr lang="nl-BE" dirty="0"/>
          </a:p>
          <a:p>
            <a:r>
              <a:rPr lang="nl-NL" dirty="0"/>
              <a:t>Klik om de ondertitelstijl van het model te bewerken</a:t>
            </a:r>
            <a:endParaRPr lang="nl-BE" dirty="0"/>
          </a:p>
          <a:p>
            <a:endParaRPr lang="nl-BE" dirty="0"/>
          </a:p>
        </p:txBody>
      </p:sp>
      <p:sp>
        <p:nvSpPr>
          <p:cNvPr id="12" name="Titel 1"/>
          <p:cNvSpPr>
            <a:spLocks noGrp="1"/>
          </p:cNvSpPr>
          <p:nvPr>
            <p:ph type="ctrTitle" hasCustomPrompt="1"/>
          </p:nvPr>
        </p:nvSpPr>
        <p:spPr>
          <a:xfrm>
            <a:off x="6816725" y="1268413"/>
            <a:ext cx="4859338" cy="2160587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500"/>
            </a:lvl1pPr>
          </a:lstStyle>
          <a:p>
            <a:r>
              <a:rPr lang="nl-NL" dirty="0"/>
              <a:t>Klik om </a:t>
            </a:r>
            <a:br>
              <a:rPr lang="nl-NL" dirty="0"/>
            </a:br>
            <a:r>
              <a:rPr lang="nl-NL" dirty="0"/>
              <a:t>de stijl te bewerken</a:t>
            </a:r>
            <a:endParaRPr lang="nl-BE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1E9421D3-C5B1-6F4F-B95B-79F38ED13E0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607" y="5952102"/>
            <a:ext cx="1922250" cy="576336"/>
          </a:xfrm>
          <a:prstGeom prst="rect">
            <a:avLst/>
          </a:prstGeom>
        </p:spPr>
      </p:pic>
      <p:cxnSp>
        <p:nvCxnSpPr>
          <p:cNvPr id="5" name="Rechte verbindingslijn 4">
            <a:extLst>
              <a:ext uri="{FF2B5EF4-FFF2-40B4-BE49-F238E27FC236}">
                <a16:creationId xmlns:a16="http://schemas.microsoft.com/office/drawing/2014/main" id="{EC40EBDF-43BC-6A42-BA3B-9DBE5CF469CB}"/>
              </a:ext>
            </a:extLst>
          </p:cNvPr>
          <p:cNvCxnSpPr>
            <a:cxnSpLocks/>
          </p:cNvCxnSpPr>
          <p:nvPr userDrawn="1"/>
        </p:nvCxnSpPr>
        <p:spPr>
          <a:xfrm>
            <a:off x="2477311" y="6308725"/>
            <a:ext cx="765093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Afbeelding 5">
            <a:extLst>
              <a:ext uri="{FF2B5EF4-FFF2-40B4-BE49-F238E27FC236}">
                <a16:creationId xmlns:a16="http://schemas.microsoft.com/office/drawing/2014/main" id="{7E536E62-3BDB-D343-BEF0-D3ED6E83D52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8919525" y="4627735"/>
            <a:ext cx="3459461" cy="2606486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398665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4" r:id="rId2"/>
    <p:sldLayoutId id="2147483663" r:id="rId3"/>
    <p:sldLayoutId id="2147483667" r:id="rId4"/>
    <p:sldLayoutId id="2147483649" r:id="rId5"/>
    <p:sldLayoutId id="2147483650" r:id="rId6"/>
    <p:sldLayoutId id="2147483668" r:id="rId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25" userDrawn="1">
          <p15:clr>
            <a:srgbClr val="F26B43"/>
          </p15:clr>
        </p15:guide>
        <p15:guide id="2" orient="horz" pos="1593" userDrawn="1">
          <p15:clr>
            <a:srgbClr val="F26B43"/>
          </p15:clr>
        </p15:guide>
        <p15:guide id="3" pos="7355" userDrawn="1">
          <p15:clr>
            <a:srgbClr val="F26B43"/>
          </p15:clr>
        </p15:guide>
        <p15:guide id="4" pos="3840" userDrawn="1">
          <p15:clr>
            <a:srgbClr val="F26B43"/>
          </p15:clr>
        </p15:guide>
        <p15:guide id="5" orient="horz" pos="346" userDrawn="1">
          <p15:clr>
            <a:srgbClr val="F26B43"/>
          </p15:clr>
        </p15:guide>
        <p15:guide id="6" orient="horz" pos="3974" userDrawn="1">
          <p15:clr>
            <a:srgbClr val="F26B43"/>
          </p15:clr>
        </p15:guide>
        <p15:guide id="8" orient="horz" pos="799" userDrawn="1">
          <p15:clr>
            <a:srgbClr val="F26B43"/>
          </p15:clr>
        </p15:guide>
        <p15:guide id="9" pos="4294" userDrawn="1">
          <p15:clr>
            <a:srgbClr val="F26B43"/>
          </p15:clr>
        </p15:guide>
        <p15:guide id="10" pos="1935" userDrawn="1">
          <p15:clr>
            <a:srgbClr val="F26B43"/>
          </p15:clr>
        </p15:guide>
        <p15:guide id="11" orient="horz" pos="358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F76DE2C-F0C5-E444-B591-024EB8A8AF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5938" y="1268413"/>
            <a:ext cx="4273776" cy="2064447"/>
          </a:xfrm>
        </p:spPr>
        <p:txBody>
          <a:bodyPr/>
          <a:lstStyle/>
          <a:p>
            <a:r>
              <a:rPr lang="nl-BE" sz="6000" dirty="0"/>
              <a:t>9-channel </a:t>
            </a:r>
            <a:r>
              <a:rPr lang="nl-BE" sz="6000" dirty="0" err="1"/>
              <a:t>relay</a:t>
            </a:r>
            <a:r>
              <a:rPr lang="nl-BE" sz="6000" dirty="0"/>
              <a:t> board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F7CEA5A6-C523-BE48-B6B5-25271B2EF0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7" y="3429000"/>
            <a:ext cx="5202691" cy="1636486"/>
          </a:xfrm>
        </p:spPr>
        <p:txBody>
          <a:bodyPr/>
          <a:lstStyle/>
          <a:p>
            <a:r>
              <a:rPr lang="nl-BE" sz="3200" dirty="0"/>
              <a:t>Presenter: </a:t>
            </a:r>
          </a:p>
          <a:p>
            <a:r>
              <a:rPr lang="nl-BE" sz="3200" dirty="0"/>
              <a:t>Guilliams Martijn</a:t>
            </a:r>
          </a:p>
          <a:p>
            <a:r>
              <a:rPr lang="nl-BE" sz="3200" dirty="0"/>
              <a:t>1EAIB</a:t>
            </a:r>
          </a:p>
        </p:txBody>
      </p:sp>
    </p:spTree>
    <p:extLst>
      <p:ext uri="{BB962C8B-B14F-4D97-AF65-F5344CB8AC3E}">
        <p14:creationId xmlns:p14="http://schemas.microsoft.com/office/powerpoint/2010/main" val="21361524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ndertitel 1">
            <a:extLst>
              <a:ext uri="{FF2B5EF4-FFF2-40B4-BE49-F238E27FC236}">
                <a16:creationId xmlns:a16="http://schemas.microsoft.com/office/drawing/2014/main" id="{A2124F63-E2BC-3243-A35A-B0E44B246A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7" y="1326128"/>
            <a:ext cx="11160124" cy="5172869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GB" sz="3200" dirty="0"/>
              <a:t> What? Why?</a:t>
            </a:r>
          </a:p>
          <a:p>
            <a:pPr marL="457200" indent="-457200">
              <a:buFont typeface="+mj-lt"/>
              <a:buAutoNum type="arabicPeriod"/>
            </a:pPr>
            <a:endParaRPr lang="en-GB" sz="3200" dirty="0"/>
          </a:p>
          <a:p>
            <a:pPr marL="457200" indent="-457200">
              <a:buFont typeface="+mj-lt"/>
              <a:buAutoNum type="arabicPeriod"/>
            </a:pPr>
            <a:r>
              <a:rPr lang="en-GB" sz="3200" dirty="0"/>
              <a:t> Components</a:t>
            </a:r>
            <a:br>
              <a:rPr lang="en-GB" sz="3200" dirty="0"/>
            </a:br>
            <a:endParaRPr lang="en-GB" sz="3200" dirty="0"/>
          </a:p>
          <a:p>
            <a:pPr marL="457200" indent="-457200">
              <a:buFont typeface="+mj-lt"/>
              <a:buAutoNum type="arabicPeriod"/>
            </a:pPr>
            <a:r>
              <a:rPr lang="en-GB" sz="3200" dirty="0"/>
              <a:t> How?</a:t>
            </a:r>
            <a:br>
              <a:rPr lang="en-GB" sz="3200" dirty="0"/>
            </a:br>
            <a:endParaRPr lang="en-GB" sz="3200" dirty="0"/>
          </a:p>
          <a:p>
            <a:pPr marL="457200" indent="-457200">
              <a:buFont typeface="+mj-lt"/>
              <a:buAutoNum type="arabicPeriod"/>
            </a:pPr>
            <a:r>
              <a:rPr lang="en-GB" sz="3200" dirty="0"/>
              <a:t> Live demo</a:t>
            </a:r>
            <a:br>
              <a:rPr lang="en-GB" sz="3200" dirty="0"/>
            </a:br>
            <a:endParaRPr lang="en-GB" sz="3200" dirty="0"/>
          </a:p>
          <a:p>
            <a:pPr marL="457200" indent="-457200">
              <a:buFont typeface="+mj-lt"/>
              <a:buAutoNum type="arabicPeriod"/>
            </a:pPr>
            <a:r>
              <a:rPr lang="en-GB" sz="3200" dirty="0"/>
              <a:t> Reflection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nl-BE" dirty="0"/>
          </a:p>
          <a:p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D126EB3D-301E-194D-84D3-70F8E8CAE6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0106" y="301285"/>
            <a:ext cx="3331786" cy="1024843"/>
          </a:xfrm>
        </p:spPr>
        <p:txBody>
          <a:bodyPr>
            <a:normAutofit/>
          </a:bodyPr>
          <a:lstStyle/>
          <a:p>
            <a:r>
              <a:rPr lang="nl-BE" sz="6000" dirty="0"/>
              <a:t>Content</a:t>
            </a: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5FA73E4B-9E7F-4AD6-838B-3D562579A9BB}"/>
              </a:ext>
            </a:extLst>
          </p:cNvPr>
          <p:cNvSpPr txBox="1"/>
          <p:nvPr/>
        </p:nvSpPr>
        <p:spPr>
          <a:xfrm>
            <a:off x="0" y="6488668"/>
            <a:ext cx="374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07750A0F-F2C2-428B-A53F-5D0F0F4BBD7D}" type="slidenum">
              <a:rPr lang="nl-BE" smtClean="0"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665437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B7C5F9-17CE-9C4C-8818-3B816F60D9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5938" y="435495"/>
            <a:ext cx="11090606" cy="551333"/>
          </a:xfrm>
        </p:spPr>
        <p:txBody>
          <a:bodyPr/>
          <a:lstStyle/>
          <a:p>
            <a:pPr algn="ctr"/>
            <a:r>
              <a:rPr lang="nl-BE" sz="6000" dirty="0" err="1"/>
              <a:t>What</a:t>
            </a:r>
            <a:r>
              <a:rPr lang="nl-BE" sz="6000" dirty="0"/>
              <a:t>? </a:t>
            </a:r>
            <a:r>
              <a:rPr lang="nl-BE" sz="6000" dirty="0" err="1"/>
              <a:t>Why</a:t>
            </a:r>
            <a:r>
              <a:rPr lang="nl-BE" sz="6000" dirty="0"/>
              <a:t>? </a:t>
            </a:r>
            <a:br>
              <a:rPr lang="nl-BE" sz="3600" dirty="0">
                <a:latin typeface="+mn-lt"/>
              </a:rPr>
            </a:br>
            <a:br>
              <a:rPr lang="nl-BE" sz="3600" dirty="0">
                <a:latin typeface="+mn-lt"/>
              </a:rPr>
            </a:br>
            <a:endParaRPr lang="nl-BE" dirty="0"/>
          </a:p>
        </p:txBody>
      </p:sp>
      <p:sp>
        <p:nvSpPr>
          <p:cNvPr id="5" name="Ondertitel 1">
            <a:extLst>
              <a:ext uri="{FF2B5EF4-FFF2-40B4-BE49-F238E27FC236}">
                <a16:creationId xmlns:a16="http://schemas.microsoft.com/office/drawing/2014/main" id="{B531CF36-3C32-4242-9F56-4B2B8AF928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1411287"/>
            <a:ext cx="11160124" cy="3060700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dirty="0"/>
              <a:t>Turn relays on/off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dirty="0"/>
              <a:t>Relays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3200" dirty="0"/>
          </a:p>
          <a:p>
            <a:pPr marL="342900" indent="-342900">
              <a:buFont typeface="Wingdings" panose="05000000000000000000" pitchFamily="2" charset="2"/>
              <a:buChar char="v"/>
            </a:pPr>
            <a:endParaRPr lang="nl-BE" dirty="0"/>
          </a:p>
          <a:p>
            <a:endParaRPr lang="nl-BE" dirty="0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19F97912-20E1-49A4-B355-F121974F165A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8" t="4505" r="3727" b="15298"/>
          <a:stretch/>
        </p:blipFill>
        <p:spPr bwMode="auto">
          <a:xfrm>
            <a:off x="4303676" y="1411287"/>
            <a:ext cx="7302868" cy="469980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Tekstvak 6">
            <a:extLst>
              <a:ext uri="{FF2B5EF4-FFF2-40B4-BE49-F238E27FC236}">
                <a16:creationId xmlns:a16="http://schemas.microsoft.com/office/drawing/2014/main" id="{E4D87C14-B345-4481-BC14-0EF9C988B4B5}"/>
              </a:ext>
            </a:extLst>
          </p:cNvPr>
          <p:cNvSpPr txBox="1"/>
          <p:nvPr/>
        </p:nvSpPr>
        <p:spPr>
          <a:xfrm>
            <a:off x="0" y="6488668"/>
            <a:ext cx="374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07750A0F-F2C2-428B-A53F-5D0F0F4BBD7D}" type="slidenum">
              <a:rPr lang="nl-BE" smtClean="0"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258020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B7C5F9-17CE-9C4C-8818-3B816F60D9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5938" y="435495"/>
            <a:ext cx="11090606" cy="551333"/>
          </a:xfrm>
        </p:spPr>
        <p:txBody>
          <a:bodyPr/>
          <a:lstStyle/>
          <a:p>
            <a:pPr algn="ctr"/>
            <a:r>
              <a:rPr lang="nl-BE" sz="6000" dirty="0" err="1"/>
              <a:t>Components</a:t>
            </a:r>
            <a:br>
              <a:rPr lang="nl-BE" sz="3600" dirty="0">
                <a:latin typeface="+mn-lt"/>
              </a:rPr>
            </a:br>
            <a:br>
              <a:rPr lang="nl-BE" sz="3600" dirty="0">
                <a:latin typeface="+mn-lt"/>
              </a:rPr>
            </a:br>
            <a:endParaRPr lang="nl-BE" dirty="0"/>
          </a:p>
        </p:txBody>
      </p:sp>
      <p:sp>
        <p:nvSpPr>
          <p:cNvPr id="5" name="Ondertitel 1">
            <a:extLst>
              <a:ext uri="{FF2B5EF4-FFF2-40B4-BE49-F238E27FC236}">
                <a16:creationId xmlns:a16="http://schemas.microsoft.com/office/drawing/2014/main" id="{B531CF36-3C32-4242-9F56-4B2B8AF928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1411287"/>
            <a:ext cx="11160124" cy="4573054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dirty="0"/>
              <a:t>Relays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dirty="0"/>
              <a:t>Buttons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dirty="0"/>
              <a:t>LCD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dirty="0"/>
              <a:t>Microcontroller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3200" dirty="0"/>
          </a:p>
          <a:p>
            <a:pPr marL="342900" indent="-342900">
              <a:buFont typeface="Wingdings" panose="05000000000000000000" pitchFamily="2" charset="2"/>
              <a:buChar char="v"/>
            </a:pPr>
            <a:endParaRPr lang="nl-BE" dirty="0"/>
          </a:p>
          <a:p>
            <a:endParaRPr lang="nl-BE" dirty="0"/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E4D87C14-B345-4481-BC14-0EF9C988B4B5}"/>
              </a:ext>
            </a:extLst>
          </p:cNvPr>
          <p:cNvSpPr txBox="1"/>
          <p:nvPr/>
        </p:nvSpPr>
        <p:spPr>
          <a:xfrm>
            <a:off x="0" y="6488668"/>
            <a:ext cx="374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07750A0F-F2C2-428B-A53F-5D0F0F4BBD7D}" type="slidenum">
              <a:rPr lang="nl-BE" smtClean="0"/>
              <a:t>4</a:t>
            </a:fld>
            <a:endParaRPr lang="en-GB" dirty="0"/>
          </a:p>
        </p:txBody>
      </p:sp>
      <p:pic>
        <p:nvPicPr>
          <p:cNvPr id="3074" name="Picture 2" descr="G5LE-1A-VD-DC12 Omron - Power Relays - Distributors, Price Comparison, and  Datasheets | Octopart component search">
            <a:extLst>
              <a:ext uri="{FF2B5EF4-FFF2-40B4-BE49-F238E27FC236}">
                <a16:creationId xmlns:a16="http://schemas.microsoft.com/office/drawing/2014/main" id="{18F3D635-7FAD-4FBB-BC4F-4924BFF4DC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4070" y="1411287"/>
            <a:ext cx="2083860" cy="2083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PIC18F45K22 - Microcontrollers and Processors">
            <a:extLst>
              <a:ext uri="{FF2B5EF4-FFF2-40B4-BE49-F238E27FC236}">
                <a16:creationId xmlns:a16="http://schemas.microsoft.com/office/drawing/2014/main" id="{56307315-F31A-4942-8DB2-91DC915DCD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4494" y="4303564"/>
            <a:ext cx="2719613" cy="1218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LCD 16x2 Characters - White Text Blue Background (Seeed Studio) Australia">
            <a:extLst>
              <a:ext uri="{FF2B5EF4-FFF2-40B4-BE49-F238E27FC236}">
                <a16:creationId xmlns:a16="http://schemas.microsoft.com/office/drawing/2014/main" id="{31DAE01B-A90D-49BB-9C73-F085170F7E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30" t="16007" r="4376" b="14668"/>
          <a:stretch/>
        </p:blipFill>
        <p:spPr bwMode="auto">
          <a:xfrm>
            <a:off x="4309105" y="3830063"/>
            <a:ext cx="3573790" cy="2097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B3F-4000 Omron - Tactile Switches - Distributors, Price Comparison, and  Datasheets | Octopart component search">
            <a:extLst>
              <a:ext uri="{FF2B5EF4-FFF2-40B4-BE49-F238E27FC236}">
                <a16:creationId xmlns:a16="http://schemas.microsoft.com/office/drawing/2014/main" id="{4C191272-6E44-4030-BA17-41A8B2C74D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6931" y="1365846"/>
            <a:ext cx="2174741" cy="2174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7643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B7C5F9-17CE-9C4C-8818-3B816F60D9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5938" y="435495"/>
            <a:ext cx="11090606" cy="551333"/>
          </a:xfrm>
        </p:spPr>
        <p:txBody>
          <a:bodyPr/>
          <a:lstStyle/>
          <a:p>
            <a:pPr algn="ctr"/>
            <a:r>
              <a:rPr lang="nl-BE" sz="6000" dirty="0"/>
              <a:t>How?</a:t>
            </a:r>
            <a:br>
              <a:rPr lang="nl-BE" sz="3600" dirty="0">
                <a:latin typeface="+mn-lt"/>
              </a:rPr>
            </a:br>
            <a:br>
              <a:rPr lang="nl-BE" sz="3600" dirty="0">
                <a:latin typeface="+mn-lt"/>
              </a:rPr>
            </a:br>
            <a:endParaRPr lang="nl-BE" dirty="0"/>
          </a:p>
        </p:txBody>
      </p:sp>
      <p:sp>
        <p:nvSpPr>
          <p:cNvPr id="5" name="Ondertitel 1">
            <a:extLst>
              <a:ext uri="{FF2B5EF4-FFF2-40B4-BE49-F238E27FC236}">
                <a16:creationId xmlns:a16="http://schemas.microsoft.com/office/drawing/2014/main" id="{B531CF36-3C32-4242-9F56-4B2B8AF928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1411287"/>
            <a:ext cx="11160124" cy="3060700"/>
          </a:xfrm>
        </p:spPr>
        <p:txBody>
          <a:bodyPr/>
          <a:lstStyle/>
          <a:p>
            <a:endParaRPr lang="en-GB" sz="3200" dirty="0"/>
          </a:p>
          <a:p>
            <a:pPr marL="342900" indent="-342900">
              <a:buFont typeface="Wingdings" panose="05000000000000000000" pitchFamily="2" charset="2"/>
              <a:buChar char="v"/>
            </a:pPr>
            <a:endParaRPr lang="nl-BE" dirty="0"/>
          </a:p>
          <a:p>
            <a:endParaRPr lang="nl-BE" dirty="0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8956810B-58CB-42AB-92C2-DBAD52B1E6D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9764" y="1166473"/>
            <a:ext cx="7646298" cy="5051510"/>
          </a:xfrm>
          <a:prstGeom prst="rect">
            <a:avLst/>
          </a:prstGeom>
        </p:spPr>
      </p:pic>
      <p:sp>
        <p:nvSpPr>
          <p:cNvPr id="8" name="Ondertitel 1">
            <a:extLst>
              <a:ext uri="{FF2B5EF4-FFF2-40B4-BE49-F238E27FC236}">
                <a16:creationId xmlns:a16="http://schemas.microsoft.com/office/drawing/2014/main" id="{20FD22BE-2B80-4061-BAA2-5492703BD755}"/>
              </a:ext>
            </a:extLst>
          </p:cNvPr>
          <p:cNvSpPr txBox="1">
            <a:spLocks/>
          </p:cNvSpPr>
          <p:nvPr/>
        </p:nvSpPr>
        <p:spPr>
          <a:xfrm>
            <a:off x="515938" y="1411287"/>
            <a:ext cx="11160124" cy="30607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nl-BE" sz="3200" dirty="0"/>
              <a:t>12V is </a:t>
            </a:r>
            <a:r>
              <a:rPr lang="en-US" sz="3200" dirty="0"/>
              <a:t>needed</a:t>
            </a:r>
            <a:br>
              <a:rPr lang="nl-BE" sz="3200" dirty="0"/>
            </a:br>
            <a:endParaRPr lang="nl-BE" sz="3200" dirty="0"/>
          </a:p>
          <a:p>
            <a:pPr marL="514350" indent="-514350">
              <a:buFont typeface="+mj-lt"/>
              <a:buAutoNum type="arabicPeriod"/>
            </a:pPr>
            <a:r>
              <a:rPr lang="en-GB" sz="3200" dirty="0"/>
              <a:t>IC1 (5V)</a:t>
            </a:r>
            <a:br>
              <a:rPr lang="en-GB" sz="3200" dirty="0"/>
            </a:br>
            <a:endParaRPr lang="en-GB" sz="3200" dirty="0"/>
          </a:p>
          <a:p>
            <a:pPr marL="514350" indent="-514350">
              <a:buFont typeface="+mj-lt"/>
              <a:buAutoNum type="arabicPeriod"/>
            </a:pPr>
            <a:r>
              <a:rPr lang="en-GB" sz="3200" dirty="0"/>
              <a:t>IC2 </a:t>
            </a:r>
            <a:br>
              <a:rPr lang="en-GB" sz="3200" dirty="0"/>
            </a:br>
            <a:r>
              <a:rPr lang="en-GB" sz="3200" dirty="0"/>
              <a:t>Microcontroller</a:t>
            </a:r>
          </a:p>
          <a:p>
            <a:endParaRPr lang="en-GB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3200" dirty="0"/>
          </a:p>
          <a:p>
            <a:pPr marL="342900" indent="-342900">
              <a:buFont typeface="Wingdings" panose="05000000000000000000" pitchFamily="2" charset="2"/>
              <a:buChar char="v"/>
            </a:pPr>
            <a:endParaRPr lang="nl-BE" dirty="0"/>
          </a:p>
          <a:p>
            <a:endParaRPr lang="nl-BE" dirty="0"/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97BE4D97-ADE4-4C9C-8D7C-C2F1B7CF9E34}"/>
              </a:ext>
            </a:extLst>
          </p:cNvPr>
          <p:cNvSpPr txBox="1"/>
          <p:nvPr/>
        </p:nvSpPr>
        <p:spPr>
          <a:xfrm>
            <a:off x="0" y="6488668"/>
            <a:ext cx="374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07750A0F-F2C2-428B-A53F-5D0F0F4BBD7D}" type="slidenum">
              <a:rPr lang="nl-BE" smtClean="0"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066552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B7C5F9-17CE-9C4C-8818-3B816F60D9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5938" y="438765"/>
            <a:ext cx="11090606" cy="551333"/>
          </a:xfrm>
        </p:spPr>
        <p:txBody>
          <a:bodyPr/>
          <a:lstStyle/>
          <a:p>
            <a:pPr algn="ctr"/>
            <a:r>
              <a:rPr lang="nl-BE" sz="6000" dirty="0"/>
              <a:t>Live demo</a:t>
            </a:r>
            <a:br>
              <a:rPr lang="nl-BE" sz="3600" dirty="0">
                <a:latin typeface="+mn-lt"/>
              </a:rPr>
            </a:br>
            <a:br>
              <a:rPr lang="nl-BE" sz="3600" dirty="0">
                <a:latin typeface="+mn-lt"/>
              </a:rPr>
            </a:br>
            <a:endParaRPr lang="nl-BE" dirty="0"/>
          </a:p>
        </p:txBody>
      </p:sp>
      <p:sp>
        <p:nvSpPr>
          <p:cNvPr id="5" name="Ondertitel 1">
            <a:extLst>
              <a:ext uri="{FF2B5EF4-FFF2-40B4-BE49-F238E27FC236}">
                <a16:creationId xmlns:a16="http://schemas.microsoft.com/office/drawing/2014/main" id="{B531CF36-3C32-4242-9F56-4B2B8AF928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1411287"/>
            <a:ext cx="11160124" cy="3060700"/>
          </a:xfrm>
        </p:spPr>
        <p:txBody>
          <a:bodyPr/>
          <a:lstStyle/>
          <a:p>
            <a:endParaRPr lang="en-GB" sz="3200" dirty="0"/>
          </a:p>
          <a:p>
            <a:pPr marL="342900" indent="-342900">
              <a:buFont typeface="Wingdings" panose="05000000000000000000" pitchFamily="2" charset="2"/>
              <a:buChar char="v"/>
            </a:pPr>
            <a:endParaRPr lang="nl-BE" dirty="0"/>
          </a:p>
          <a:p>
            <a:endParaRPr lang="nl-BE" dirty="0"/>
          </a:p>
        </p:txBody>
      </p:sp>
      <p:sp>
        <p:nvSpPr>
          <p:cNvPr id="8" name="Ondertitel 1">
            <a:extLst>
              <a:ext uri="{FF2B5EF4-FFF2-40B4-BE49-F238E27FC236}">
                <a16:creationId xmlns:a16="http://schemas.microsoft.com/office/drawing/2014/main" id="{20FD22BE-2B80-4061-BAA2-5492703BD755}"/>
              </a:ext>
            </a:extLst>
          </p:cNvPr>
          <p:cNvSpPr txBox="1">
            <a:spLocks/>
          </p:cNvSpPr>
          <p:nvPr/>
        </p:nvSpPr>
        <p:spPr>
          <a:xfrm>
            <a:off x="515938" y="1411287"/>
            <a:ext cx="11160124" cy="30607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3200" dirty="0"/>
          </a:p>
          <a:p>
            <a:pPr marL="342900" indent="-342900">
              <a:buFont typeface="Wingdings" panose="05000000000000000000" pitchFamily="2" charset="2"/>
              <a:buChar char="v"/>
            </a:pPr>
            <a:endParaRPr lang="nl-BE" dirty="0"/>
          </a:p>
          <a:p>
            <a:endParaRPr lang="nl-BE" dirty="0"/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60AE8ACD-5944-4B94-ADA3-6F65817C17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901" t="2592" r="5062" b="2170"/>
          <a:stretch/>
        </p:blipFill>
        <p:spPr>
          <a:xfrm rot="16200000">
            <a:off x="3592192" y="-491376"/>
            <a:ext cx="5007615" cy="8254312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E71352D-9EFF-4A43-87A2-F7DA6C516AC9}"/>
              </a:ext>
            </a:extLst>
          </p:cNvPr>
          <p:cNvSpPr txBox="1"/>
          <p:nvPr/>
        </p:nvSpPr>
        <p:spPr>
          <a:xfrm>
            <a:off x="0" y="6488668"/>
            <a:ext cx="374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07750A0F-F2C2-428B-A53F-5D0F0F4BBD7D}" type="slidenum">
              <a:rPr lang="nl-BE" smtClean="0"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501036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B7C5F9-17CE-9C4C-8818-3B816F60D9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5938" y="435495"/>
            <a:ext cx="11090606" cy="551333"/>
          </a:xfrm>
        </p:spPr>
        <p:txBody>
          <a:bodyPr/>
          <a:lstStyle/>
          <a:p>
            <a:pPr algn="ctr"/>
            <a:r>
              <a:rPr lang="nl-BE" sz="6000" dirty="0" err="1"/>
              <a:t>Reflection</a:t>
            </a:r>
            <a:br>
              <a:rPr lang="nl-BE" sz="3600" dirty="0">
                <a:latin typeface="+mn-lt"/>
              </a:rPr>
            </a:br>
            <a:br>
              <a:rPr lang="nl-BE" sz="3600" dirty="0">
                <a:latin typeface="+mn-lt"/>
              </a:rPr>
            </a:br>
            <a:endParaRPr lang="nl-BE" dirty="0"/>
          </a:p>
        </p:txBody>
      </p:sp>
      <p:sp>
        <p:nvSpPr>
          <p:cNvPr id="5" name="Ondertitel 1">
            <a:extLst>
              <a:ext uri="{FF2B5EF4-FFF2-40B4-BE49-F238E27FC236}">
                <a16:creationId xmlns:a16="http://schemas.microsoft.com/office/drawing/2014/main" id="{B531CF36-3C32-4242-9F56-4B2B8AF928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92354" y="2415325"/>
            <a:ext cx="8083708" cy="2056661"/>
          </a:xfrm>
        </p:spPr>
        <p:txBody>
          <a:bodyPr/>
          <a:lstStyle/>
          <a:p>
            <a:endParaRPr lang="en-GB" sz="3200" dirty="0"/>
          </a:p>
          <a:p>
            <a:pPr marL="342900" indent="-342900">
              <a:buFont typeface="Wingdings" panose="05000000000000000000" pitchFamily="2" charset="2"/>
              <a:buChar char="v"/>
            </a:pPr>
            <a:endParaRPr lang="nl-BE" dirty="0"/>
          </a:p>
        </p:txBody>
      </p:sp>
      <p:sp>
        <p:nvSpPr>
          <p:cNvPr id="8" name="Ondertitel 1">
            <a:extLst>
              <a:ext uri="{FF2B5EF4-FFF2-40B4-BE49-F238E27FC236}">
                <a16:creationId xmlns:a16="http://schemas.microsoft.com/office/drawing/2014/main" id="{20FD22BE-2B80-4061-BAA2-5492703BD755}"/>
              </a:ext>
            </a:extLst>
          </p:cNvPr>
          <p:cNvSpPr txBox="1">
            <a:spLocks/>
          </p:cNvSpPr>
          <p:nvPr/>
        </p:nvSpPr>
        <p:spPr>
          <a:xfrm>
            <a:off x="515938" y="1411286"/>
            <a:ext cx="11160124" cy="448151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nl-BE" sz="3200" dirty="0"/>
              <a:t>Wrong socket</a:t>
            </a:r>
          </a:p>
          <a:p>
            <a:pPr marL="514350" indent="-514350">
              <a:buFont typeface="+mj-lt"/>
              <a:buAutoNum type="arabicPeriod"/>
            </a:pPr>
            <a:endParaRPr lang="nl-BE" sz="3200" dirty="0"/>
          </a:p>
          <a:p>
            <a:pPr marL="514350" indent="-514350">
              <a:buFont typeface="+mj-lt"/>
              <a:buAutoNum type="arabicPeriod"/>
            </a:pPr>
            <a:r>
              <a:rPr lang="en-GB" sz="3200" dirty="0"/>
              <a:t>Case design</a:t>
            </a:r>
          </a:p>
          <a:p>
            <a:endParaRPr lang="en-GB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3200" dirty="0"/>
          </a:p>
          <a:p>
            <a:pPr marL="342900" indent="-342900">
              <a:buFont typeface="Wingdings" panose="05000000000000000000" pitchFamily="2" charset="2"/>
              <a:buChar char="v"/>
            </a:pPr>
            <a:endParaRPr lang="nl-BE" dirty="0"/>
          </a:p>
          <a:p>
            <a:endParaRPr lang="nl-BE" dirty="0"/>
          </a:p>
        </p:txBody>
      </p:sp>
      <p:pic>
        <p:nvPicPr>
          <p:cNvPr id="2050" name="Picture 2" descr="2.54mm (.1&amp;quot;) Pitch IC Socket Strip - D01-9972042 | Harwin">
            <a:extLst>
              <a:ext uri="{FF2B5EF4-FFF2-40B4-BE49-F238E27FC236}">
                <a16:creationId xmlns:a16="http://schemas.microsoft.com/office/drawing/2014/main" id="{E605FB1C-7995-48B1-8072-BC4E0CCE54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375" b="33322"/>
          <a:stretch/>
        </p:blipFill>
        <p:spPr bwMode="auto">
          <a:xfrm rot="21321067">
            <a:off x="430237" y="3487107"/>
            <a:ext cx="5006051" cy="1567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TruConnect 15 Way Single Row PCB Socket 2.54mm Pitch | Rapid Online">
            <a:extLst>
              <a:ext uri="{FF2B5EF4-FFF2-40B4-BE49-F238E27FC236}">
                <a16:creationId xmlns:a16="http://schemas.microsoft.com/office/drawing/2014/main" id="{F0F68076-DC65-4C63-B7D7-290FCB5944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4" t="18699" r="-1113" b="18453"/>
          <a:stretch/>
        </p:blipFill>
        <p:spPr bwMode="auto">
          <a:xfrm rot="9018418">
            <a:off x="6848436" y="2878629"/>
            <a:ext cx="3611717" cy="2268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kstvak 8">
            <a:extLst>
              <a:ext uri="{FF2B5EF4-FFF2-40B4-BE49-F238E27FC236}">
                <a16:creationId xmlns:a16="http://schemas.microsoft.com/office/drawing/2014/main" id="{854D52BF-4269-4C05-8BF1-F24ABFC53F86}"/>
              </a:ext>
            </a:extLst>
          </p:cNvPr>
          <p:cNvSpPr txBox="1"/>
          <p:nvPr/>
        </p:nvSpPr>
        <p:spPr>
          <a:xfrm>
            <a:off x="0" y="6488668"/>
            <a:ext cx="374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07750A0F-F2C2-428B-A53F-5D0F0F4BBD7D}" type="slidenum">
              <a:rPr lang="nl-BE" smtClean="0"/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601761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-645108" y="2661235"/>
            <a:ext cx="11160124" cy="2208985"/>
          </a:xfrm>
        </p:spPr>
        <p:txBody>
          <a:bodyPr/>
          <a:lstStyle/>
          <a:p>
            <a:r>
              <a:rPr lang="nl-BE" sz="5400" dirty="0"/>
              <a:t>			</a:t>
            </a:r>
            <a:endParaRPr lang="nl-BE" dirty="0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3813834" y="2740884"/>
            <a:ext cx="4299652" cy="1024843"/>
          </a:xfrm>
        </p:spPr>
        <p:txBody>
          <a:bodyPr>
            <a:normAutofit/>
          </a:bodyPr>
          <a:lstStyle/>
          <a:p>
            <a:r>
              <a:rPr lang="nl-BE" sz="6000" dirty="0"/>
              <a:t>Questions? </a:t>
            </a: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7ECE8204-C581-43BE-B709-68814AF333A2}"/>
              </a:ext>
            </a:extLst>
          </p:cNvPr>
          <p:cNvSpPr txBox="1"/>
          <p:nvPr/>
        </p:nvSpPr>
        <p:spPr>
          <a:xfrm>
            <a:off x="0" y="6488668"/>
            <a:ext cx="374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07750A0F-F2C2-428B-A53F-5D0F0F4BBD7D}" type="slidenum">
              <a:rPr lang="nl-BE" smtClean="0"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00638679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1146</TotalTime>
  <Words>85</Words>
  <Application>Microsoft Office PowerPoint</Application>
  <PresentationFormat>Breedbeeld</PresentationFormat>
  <Paragraphs>53</Paragraphs>
  <Slides>8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4</vt:i4>
      </vt:variant>
      <vt:variant>
        <vt:lpstr>Thema</vt:lpstr>
      </vt:variant>
      <vt:variant>
        <vt:i4>1</vt:i4>
      </vt:variant>
      <vt:variant>
        <vt:lpstr>Diatitels</vt:lpstr>
      </vt:variant>
      <vt:variant>
        <vt:i4>8</vt:i4>
      </vt:variant>
    </vt:vector>
  </HeadingPairs>
  <TitlesOfParts>
    <vt:vector size="13" baseType="lpstr">
      <vt:lpstr>Arial</vt:lpstr>
      <vt:lpstr>Calibri</vt:lpstr>
      <vt:lpstr>Courier New</vt:lpstr>
      <vt:lpstr>Wingdings</vt:lpstr>
      <vt:lpstr>Kantoorthema</vt:lpstr>
      <vt:lpstr>9-channel relay board</vt:lpstr>
      <vt:lpstr>Content</vt:lpstr>
      <vt:lpstr>What? Why?   </vt:lpstr>
      <vt:lpstr>Components  </vt:lpstr>
      <vt:lpstr>How?  </vt:lpstr>
      <vt:lpstr>Live demo  </vt:lpstr>
      <vt:lpstr>Reflection  </vt:lpstr>
      <vt:lpstr>Questions? </vt:lpstr>
    </vt:vector>
  </TitlesOfParts>
  <Company>XIOS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PXL meets &lt;name&gt;</dc:title>
  <dc:creator>Nick Daenen</dc:creator>
  <cp:lastModifiedBy>Martijn Guilliams</cp:lastModifiedBy>
  <cp:revision>339</cp:revision>
  <dcterms:created xsi:type="dcterms:W3CDTF">2017-10-12T15:08:04Z</dcterms:created>
  <dcterms:modified xsi:type="dcterms:W3CDTF">2021-06-03T08:24:39Z</dcterms:modified>
</cp:coreProperties>
</file>